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5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xmlns=""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xmlns=""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xmlns=""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xmlns=""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xmlns=""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xmlns=""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xmlns=""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xmlns="" id="{EAE155E5-1F23-43D1-B44F-79C2554899E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xmlns=""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xmlns=""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xmlns=""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xmlns=""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xmlns=""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xmlns=""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xmlns=""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xmlns=""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xmlns=""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xmlns=""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xmlns=""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xmlns=""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xmlns=""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xmlns=""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xmlns=""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xmlns=""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xmlns=""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xmlns=""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xmlns=""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xmlns=""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xmlns=""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xmlns=""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xmlns=""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xmlns=""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xmlns=""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xmlns=""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xmlns=""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xmlns=""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xmlns=""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xmlns=""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xmlns=""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xmlns=""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xmlns=""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xmlns=""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xmlns=""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xmlns=""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xmlns=""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xmlns=""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xmlns=""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xmlns=""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xmlns=""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xmlns=""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xmlns=""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xmlns=""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xmlns=""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xmlns=""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xmlns=""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xmlns=""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xmlns=""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xmlns=""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xmlns=""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xmlns=""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xmlns=""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xmlns=""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xmlns=""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xmlns=""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xmlns=""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xmlns=""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xmlns="" id="{EAE155E5-1F23-43D1-B44F-79C2554899E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xmlns=""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xmlns=""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xmlns=""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xmlns=""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xmlns=""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xmlns=""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xmlns=""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xmlns=""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xmlns=""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xmlns=""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xmlns=""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xmlns=""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xmlns=""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13</vt:i4>
      </vt:variant>
    </vt:vector>
  </HeadingPairs>
  <TitlesOfParts>
    <vt:vector size="27" baseType="lpstr">
      <vt:lpstr>CHei3HK-Bold</vt:lpstr>
      <vt:lpstr>华文细黑</vt:lpstr>
      <vt:lpstr>文泉驛等寬微米黑</vt:lpstr>
      <vt:lpstr>微軟正黑體</vt:lpstr>
      <vt:lpstr>微软雅黑 Light</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cp:lastModifiedBy>
  <cp:revision>102</cp:revision>
  <cp:lastPrinted>2024-05-21T08:46:23Z</cp:lastPrinted>
  <dcterms:created xsi:type="dcterms:W3CDTF">2024-01-31T08:23:51Z</dcterms:created>
  <dcterms:modified xsi:type="dcterms:W3CDTF">2024-05-22T06:03:55Z</dcterms:modified>
</cp:coreProperties>
</file>