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17" r:id="rId5"/>
    <p:sldId id="307" r:id="rId6"/>
    <p:sldId id="308" r:id="rId7"/>
    <p:sldId id="278" r:id="rId8"/>
    <p:sldId id="309" r:id="rId9"/>
    <p:sldId id="263" r:id="rId10"/>
    <p:sldId id="318" r:id="rId11"/>
    <p:sldId id="320" r:id="rId12"/>
    <p:sldId id="322" r:id="rId13"/>
    <p:sldId id="323" r:id="rId14"/>
    <p:sldId id="324" r:id="rId15"/>
    <p:sldId id="310" r:id="rId16"/>
    <p:sldId id="311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5405" autoAdjust="0"/>
  </p:normalViewPr>
  <p:slideViewPr>
    <p:cSldViewPr snapToGrid="0">
      <p:cViewPr varScale="1">
        <p:scale>
          <a:sx n="61" d="100"/>
          <a:sy n="61" d="100"/>
        </p:scale>
        <p:origin x="48" y="557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ctALPpLF4" TargetMode="External"/><Relationship Id="rId2" Type="http://schemas.openxmlformats.org/officeDocument/2006/relationships/hyperlink" Target="https://www.youtube.com/watch?v=Kg38A1ggYiE&amp;t=72s" TargetMode="External"/><Relationship Id="rId1" Type="http://schemas.openxmlformats.org/officeDocument/2006/relationships/hyperlink" Target="https://www.youtube.com/watch?v=9dTeohkQsTo&amp;t=211s" TargetMode="External"/><Relationship Id="rId5" Type="http://schemas.openxmlformats.org/officeDocument/2006/relationships/hyperlink" Target="https://www.youtube.com/watch?v=lTI1zHhYS00&amp;t=93s" TargetMode="External"/><Relationship Id="rId4" Type="http://schemas.openxmlformats.org/officeDocument/2006/relationships/hyperlink" Target="https://www.youtube.com/watch?v=pGLTJw0GSxk&amp;t=31s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ctALPpLF4" TargetMode="External"/><Relationship Id="rId2" Type="http://schemas.openxmlformats.org/officeDocument/2006/relationships/hyperlink" Target="https://www.youtube.com/watch?v=Kg38A1ggYiE&amp;t=72s" TargetMode="External"/><Relationship Id="rId1" Type="http://schemas.openxmlformats.org/officeDocument/2006/relationships/hyperlink" Target="https://www.youtube.com/watch?v=9dTeohkQsTo&amp;t=211s" TargetMode="External"/><Relationship Id="rId5" Type="http://schemas.openxmlformats.org/officeDocument/2006/relationships/hyperlink" Target="https://www.youtube.com/watch?v=lTI1zHhYS00&amp;t=93s" TargetMode="External"/><Relationship Id="rId4" Type="http://schemas.openxmlformats.org/officeDocument/2006/relationships/hyperlink" Target="https://www.youtube.com/watch?v=pGLTJw0GSxk&amp;t=31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7DF2B-DECF-44A7-8971-07475E2BCFC3}" type="doc">
      <dgm:prSet loTypeId="urn:microsoft.com/office/officeart/2018/2/layout/IconLabelList#2" loCatId="other" qsTypeId="urn:microsoft.com/office/officeart/2005/8/quickstyle/simple1" qsCatId="simple" csTypeId="urn:microsoft.com/office/officeart/2005/8/colors/accent3_1" csCatId="accent3" phldr="1"/>
      <dgm:spPr/>
    </dgm:pt>
    <dgm:pt modelId="{C8710C11-6766-4B48-9562-4B0C7B3F28D6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400" dirty="0">
            <a:solidFill>
              <a:schemeClr val="tx1"/>
            </a:solidFill>
          </a:endParaRPr>
        </a:p>
      </dgm:t>
    </dgm:pt>
    <dgm:pt modelId="{6F9BADAF-DEBF-4CC2-B392-F7E0CD538B78}" type="parTrans" cxnId="{E28F4DE8-1F7F-4CC4-B4F7-5167A5B9E0BA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CEEC8625-83FA-4202-826E-84C1185A8E32}" type="sibTrans" cxnId="{E28F4DE8-1F7F-4CC4-B4F7-5167A5B9E0BA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8865AC6C-44E0-4174-AB02-044A78D94DE3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400" dirty="0">
            <a:solidFill>
              <a:schemeClr val="tx1"/>
            </a:solidFill>
          </a:endParaRPr>
        </a:p>
      </dgm:t>
    </dgm:pt>
    <dgm:pt modelId="{3FF598BD-2671-4ECB-AD79-D0E600EEC84F}" type="parTrans" cxnId="{E5875C5E-8817-4707-AA33-E7DDCAC1948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258DC239-2C60-44C0-830B-87DE5EB56A01}" type="sibTrans" cxnId="{E5875C5E-8817-4707-AA33-E7DDCAC1948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F365F799-91C6-467E-8005-77142388ADA7}" type="pres">
      <dgm:prSet presAssocID="{3137DF2B-DECF-44A7-8971-07475E2BCFC3}" presName="root" presStyleCnt="0">
        <dgm:presLayoutVars>
          <dgm:dir/>
          <dgm:resizeHandles val="exact"/>
        </dgm:presLayoutVars>
      </dgm:prSet>
      <dgm:spPr/>
    </dgm:pt>
    <dgm:pt modelId="{CA712F04-4B2E-4073-826D-66E0748C08F8}" type="pres">
      <dgm:prSet presAssocID="{C8710C11-6766-4B48-9562-4B0C7B3F28D6}" presName="compNode" presStyleCnt="0"/>
      <dgm:spPr/>
    </dgm:pt>
    <dgm:pt modelId="{9A755B31-6174-4948-8B32-7FECC02D6991}" type="pres">
      <dgm:prSet presAssocID="{C8710C11-6766-4B48-9562-4B0C7B3F28D6}" presName="iconRect" presStyleLbl="node1" presStyleIdx="0" presStyleCnt="2" custScaleX="205942" custScaleY="205942" custLinFactNeighborX="-37962" custLinFactNeighborY="-23182"/>
      <dgm:spPr>
        <a:solidFill>
          <a:schemeClr val="accent3">
            <a:lumMod val="75000"/>
          </a:schemeClr>
        </a:solidFill>
      </dgm:spPr>
    </dgm:pt>
    <dgm:pt modelId="{6AE71D8A-2F35-4756-A4AD-A549FB035E3F}" type="pres">
      <dgm:prSet presAssocID="{C8710C11-6766-4B48-9562-4B0C7B3F28D6}" presName="spaceRect" presStyleCnt="0"/>
      <dgm:spPr/>
    </dgm:pt>
    <dgm:pt modelId="{5CD563F8-B6A7-4F66-B65C-7F1D3844F472}" type="pres">
      <dgm:prSet presAssocID="{C8710C11-6766-4B48-9562-4B0C7B3F28D6}" presName="textRect" presStyleLbl="revTx" presStyleIdx="0" presStyleCnt="2" custScaleX="190949" custLinFactNeighborX="-16494" custLinFactNeighborY="-236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114DEDBD-1AAB-4DDF-B848-DA92D960826E}" type="pres">
      <dgm:prSet presAssocID="{CEEC8625-83FA-4202-826E-84C1185A8E32}" presName="sibTrans" presStyleCnt="0"/>
      <dgm:spPr/>
    </dgm:pt>
    <dgm:pt modelId="{ED8AE489-0CC0-4251-92FB-1AC032073F86}" type="pres">
      <dgm:prSet presAssocID="{8865AC6C-44E0-4174-AB02-044A78D94DE3}" presName="compNode" presStyleCnt="0"/>
      <dgm:spPr/>
    </dgm:pt>
    <dgm:pt modelId="{5326D40B-04B6-4401-91A7-8A4487EDC6FC}" type="pres">
      <dgm:prSet presAssocID="{8865AC6C-44E0-4174-AB02-044A78D94DE3}" presName="iconRect" presStyleLbl="node1" presStyleIdx="1" presStyleCnt="2" custScaleX="205942" custScaleY="205942" custLinFactNeighborX="24976" custLinFactNeighborY="-26251"/>
      <dgm:spPr>
        <a:solidFill>
          <a:schemeClr val="accent3">
            <a:lumMod val="75000"/>
          </a:schemeClr>
        </a:solidFill>
      </dgm:spPr>
    </dgm:pt>
    <dgm:pt modelId="{45C20058-83ED-45AC-83B6-B4CEEE13D9F9}" type="pres">
      <dgm:prSet presAssocID="{8865AC6C-44E0-4174-AB02-044A78D94DE3}" presName="spaceRect" presStyleCnt="0"/>
      <dgm:spPr/>
    </dgm:pt>
    <dgm:pt modelId="{1DCFB9CF-BB76-4BDC-932B-A329BC03E697}" type="pres">
      <dgm:prSet presAssocID="{8865AC6C-44E0-4174-AB02-044A78D94DE3}" presName="textRect" presStyleLbl="revTx" presStyleIdx="1" presStyleCnt="2" custScaleX="193970" custLinFactNeighborX="24368" custLinFactNeighborY="-1644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2F767F8-F42A-4F3B-A329-DEC0D12CD806}" type="presOf" srcId="{3137DF2B-DECF-44A7-8971-07475E2BCFC3}" destId="{F365F799-91C6-467E-8005-77142388ADA7}" srcOrd="0" destOrd="0" presId="urn:microsoft.com/office/officeart/2018/2/layout/IconLabelList#2"/>
    <dgm:cxn modelId="{65A961CC-3B95-4066-B70A-466BC535A8B1}" type="presOf" srcId="{8865AC6C-44E0-4174-AB02-044A78D94DE3}" destId="{1DCFB9CF-BB76-4BDC-932B-A329BC03E697}" srcOrd="0" destOrd="0" presId="urn:microsoft.com/office/officeart/2018/2/layout/IconLabelList#2"/>
    <dgm:cxn modelId="{E5875C5E-8817-4707-AA33-E7DDCAC19481}" srcId="{3137DF2B-DECF-44A7-8971-07475E2BCFC3}" destId="{8865AC6C-44E0-4174-AB02-044A78D94DE3}" srcOrd="1" destOrd="0" parTransId="{3FF598BD-2671-4ECB-AD79-D0E600EEC84F}" sibTransId="{258DC239-2C60-44C0-830B-87DE5EB56A01}"/>
    <dgm:cxn modelId="{E28F4DE8-1F7F-4CC4-B4F7-5167A5B9E0BA}" srcId="{3137DF2B-DECF-44A7-8971-07475E2BCFC3}" destId="{C8710C11-6766-4B48-9562-4B0C7B3F28D6}" srcOrd="0" destOrd="0" parTransId="{6F9BADAF-DEBF-4CC2-B392-F7E0CD538B78}" sibTransId="{CEEC8625-83FA-4202-826E-84C1185A8E32}"/>
    <dgm:cxn modelId="{8B07B579-2924-4601-907B-DC2D84F91335}" type="presOf" srcId="{C8710C11-6766-4B48-9562-4B0C7B3F28D6}" destId="{5CD563F8-B6A7-4F66-B65C-7F1D3844F472}" srcOrd="0" destOrd="0" presId="urn:microsoft.com/office/officeart/2018/2/layout/IconLabelList#2"/>
    <dgm:cxn modelId="{80A490A9-8618-4D89-B253-C4B2425A15D0}" type="presParOf" srcId="{F365F799-91C6-467E-8005-77142388ADA7}" destId="{CA712F04-4B2E-4073-826D-66E0748C08F8}" srcOrd="0" destOrd="0" presId="urn:microsoft.com/office/officeart/2018/2/layout/IconLabelList#2"/>
    <dgm:cxn modelId="{484F421F-4E99-48D3-AE36-608B91CC5346}" type="presParOf" srcId="{CA712F04-4B2E-4073-826D-66E0748C08F8}" destId="{9A755B31-6174-4948-8B32-7FECC02D6991}" srcOrd="0" destOrd="0" presId="urn:microsoft.com/office/officeart/2018/2/layout/IconLabelList#2"/>
    <dgm:cxn modelId="{0EED1B20-3FF9-4C70-ADD9-4DE2CCE6D9DD}" type="presParOf" srcId="{CA712F04-4B2E-4073-826D-66E0748C08F8}" destId="{6AE71D8A-2F35-4756-A4AD-A549FB035E3F}" srcOrd="1" destOrd="0" presId="urn:microsoft.com/office/officeart/2018/2/layout/IconLabelList#2"/>
    <dgm:cxn modelId="{56B7F5F9-3AD0-4879-BD8D-FB3362B818E9}" type="presParOf" srcId="{CA712F04-4B2E-4073-826D-66E0748C08F8}" destId="{5CD563F8-B6A7-4F66-B65C-7F1D3844F472}" srcOrd="2" destOrd="0" presId="urn:microsoft.com/office/officeart/2018/2/layout/IconLabelList#2"/>
    <dgm:cxn modelId="{B8FA11BD-8E20-4882-9D4D-DF2BBE04B958}" type="presParOf" srcId="{F365F799-91C6-467E-8005-77142388ADA7}" destId="{114DEDBD-1AAB-4DDF-B848-DA92D960826E}" srcOrd="1" destOrd="0" presId="urn:microsoft.com/office/officeart/2018/2/layout/IconLabelList#2"/>
    <dgm:cxn modelId="{5CAA210B-19EB-4E1B-A954-8ECCD13D15D2}" type="presParOf" srcId="{F365F799-91C6-467E-8005-77142388ADA7}" destId="{ED8AE489-0CC0-4251-92FB-1AC032073F86}" srcOrd="2" destOrd="0" presId="urn:microsoft.com/office/officeart/2018/2/layout/IconLabelList#2"/>
    <dgm:cxn modelId="{D02AAB89-D273-4A42-BD22-FC8E4FBD89B6}" type="presParOf" srcId="{ED8AE489-0CC0-4251-92FB-1AC032073F86}" destId="{5326D40B-04B6-4401-91A7-8A4487EDC6FC}" srcOrd="0" destOrd="0" presId="urn:microsoft.com/office/officeart/2018/2/layout/IconLabelList#2"/>
    <dgm:cxn modelId="{D277A401-05A8-428C-89F2-F5C3F0254AF4}" type="presParOf" srcId="{ED8AE489-0CC0-4251-92FB-1AC032073F86}" destId="{45C20058-83ED-45AC-83B6-B4CEEE13D9F9}" srcOrd="1" destOrd="0" presId="urn:microsoft.com/office/officeart/2018/2/layout/IconLabelList#2"/>
    <dgm:cxn modelId="{321AE61B-556D-4E47-8A54-9BC14D9E1263}" type="presParOf" srcId="{ED8AE489-0CC0-4251-92FB-1AC032073F86}" destId="{1DCFB9CF-BB76-4BDC-932B-A329BC03E697}" srcOrd="2" destOrd="0" presId="urn:microsoft.com/office/officeart/2018/2/layout/IconLabelList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7D1FC9-7658-4C21-BFF5-A208D0C678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01F3720-9373-47EB-A092-6DA5F2B61F57}">
      <dgm:prSet phldrT="[文字]"/>
      <dgm:spPr/>
      <dgm:t>
        <a:bodyPr/>
        <a:lstStyle/>
        <a:p>
          <a:r>
            <a:rPr lang="zh-TW" altLang="en-US" dirty="0">
              <a:hlinkClick xmlns:r="http://schemas.openxmlformats.org/officeDocument/2006/relationships" r:id="rId1"/>
            </a:rPr>
            <a:t>差異化</a:t>
          </a:r>
          <a:endParaRPr lang="en-US" altLang="zh-TW" dirty="0">
            <a:hlinkClick xmlns:r="http://schemas.openxmlformats.org/officeDocument/2006/relationships" r:id="rId1"/>
          </a:endParaRPr>
        </a:p>
        <a:p>
          <a:r>
            <a:rPr lang="zh-TW" altLang="en-US" dirty="0" smtClean="0">
              <a:hlinkClick xmlns:r="http://schemas.openxmlformats.org/officeDocument/2006/relationships" r:id="rId1"/>
            </a:rPr>
            <a:t>教學</a:t>
          </a:r>
          <a:endParaRPr lang="en-US" altLang="zh-TW" dirty="0" smtClean="0"/>
        </a:p>
        <a:p>
          <a:r>
            <a:rPr lang="en-US" altLang="zh-TW" dirty="0" smtClean="0">
              <a:hlinkClick xmlns:r="http://schemas.openxmlformats.org/officeDocument/2006/relationships" r:id="rId2"/>
            </a:rPr>
            <a:t>Differentiating Instruction</a:t>
          </a:r>
          <a:endParaRPr lang="zh-TW" altLang="en-US" dirty="0"/>
        </a:p>
      </dgm:t>
    </dgm:pt>
    <dgm:pt modelId="{6695F7B2-748B-4D48-A6A9-A1A007E0C02E}" type="parTrans" cxnId="{C7FD834B-114B-49FC-BC5B-C0F990159E95}">
      <dgm:prSet/>
      <dgm:spPr/>
      <dgm:t>
        <a:bodyPr/>
        <a:lstStyle/>
        <a:p>
          <a:endParaRPr lang="zh-TW" altLang="en-US"/>
        </a:p>
      </dgm:t>
    </dgm:pt>
    <dgm:pt modelId="{58B4619B-9A63-40C1-BF80-462FAC070756}" type="sibTrans" cxnId="{C7FD834B-114B-49FC-BC5B-C0F990159E95}">
      <dgm:prSet/>
      <dgm:spPr/>
      <dgm:t>
        <a:bodyPr/>
        <a:lstStyle/>
        <a:p>
          <a:endParaRPr lang="zh-TW" altLang="en-US"/>
        </a:p>
      </dgm:t>
    </dgm:pt>
    <dgm:pt modelId="{4D500C97-13AE-45C1-A59A-8850279744EA}">
      <dgm:prSet phldrT="[文字]"/>
      <dgm:spPr/>
      <dgm:t>
        <a:bodyPr/>
        <a:lstStyle/>
        <a:p>
          <a:r>
            <a:rPr lang="zh-TW" altLang="en-US" dirty="0">
              <a:hlinkClick xmlns:r="http://schemas.openxmlformats.org/officeDocument/2006/relationships" r:id="rId3"/>
            </a:rPr>
            <a:t>有效的班級經營</a:t>
          </a:r>
          <a:endParaRPr lang="zh-TW" altLang="en-US" dirty="0"/>
        </a:p>
      </dgm:t>
    </dgm:pt>
    <dgm:pt modelId="{71EFC415-62D4-4A22-B653-8787061C7CB9}" type="parTrans" cxnId="{3855054A-AFB2-4A62-A71A-D44ABA2EC706}">
      <dgm:prSet/>
      <dgm:spPr/>
      <dgm:t>
        <a:bodyPr/>
        <a:lstStyle/>
        <a:p>
          <a:endParaRPr lang="zh-TW" altLang="en-US"/>
        </a:p>
      </dgm:t>
    </dgm:pt>
    <dgm:pt modelId="{2493A9DC-0A8F-433A-9D10-49A3703BF0D7}" type="sibTrans" cxnId="{3855054A-AFB2-4A62-A71A-D44ABA2EC706}">
      <dgm:prSet/>
      <dgm:spPr/>
      <dgm:t>
        <a:bodyPr/>
        <a:lstStyle/>
        <a:p>
          <a:endParaRPr lang="zh-TW" altLang="en-US"/>
        </a:p>
      </dgm:t>
    </dgm:pt>
    <dgm:pt modelId="{AA360ED9-15D9-444C-834E-B1CA5E936D58}">
      <dgm:prSet phldrT="[文字]"/>
      <dgm:spPr/>
      <dgm:t>
        <a:bodyPr/>
        <a:lstStyle/>
        <a:p>
          <a:r>
            <a:rPr lang="zh-TW" altLang="en-US" dirty="0">
              <a:solidFill>
                <a:schemeClr val="tx1">
                  <a:lumMod val="50000"/>
                </a:schemeClr>
              </a:solidFill>
            </a:rPr>
            <a:t>與家長及其他專業人員</a:t>
          </a:r>
          <a:r>
            <a:rPr lang="zh-TW" altLang="en-US" dirty="0"/>
            <a:t>的</a:t>
          </a:r>
          <a:endParaRPr lang="en-US" altLang="zh-TW" dirty="0"/>
        </a:p>
        <a:p>
          <a:r>
            <a:rPr lang="zh-TW" altLang="en-US" dirty="0"/>
            <a:t>合作</a:t>
          </a:r>
        </a:p>
      </dgm:t>
    </dgm:pt>
    <dgm:pt modelId="{71565E89-BA35-4286-BBF7-8C8BE175FD99}" type="parTrans" cxnId="{4ED7CA37-0EA5-443E-98F8-72EF9D4D42AE}">
      <dgm:prSet/>
      <dgm:spPr/>
      <dgm:t>
        <a:bodyPr/>
        <a:lstStyle/>
        <a:p>
          <a:endParaRPr lang="zh-TW" altLang="en-US"/>
        </a:p>
      </dgm:t>
    </dgm:pt>
    <dgm:pt modelId="{50412195-1401-495D-8388-BFF0DD451B8D}" type="sibTrans" cxnId="{4ED7CA37-0EA5-443E-98F8-72EF9D4D42AE}">
      <dgm:prSet/>
      <dgm:spPr/>
      <dgm:t>
        <a:bodyPr/>
        <a:lstStyle/>
        <a:p>
          <a:endParaRPr lang="zh-TW" altLang="en-US"/>
        </a:p>
      </dgm:t>
    </dgm:pt>
    <dgm:pt modelId="{7682C850-ACCF-4C7B-8791-3B5C12254294}">
      <dgm:prSet phldrT="[文字]"/>
      <dgm:spPr/>
      <dgm:t>
        <a:bodyPr/>
        <a:lstStyle/>
        <a:p>
          <a:r>
            <a:rPr lang="zh-TW" altLang="en-US" dirty="0">
              <a:hlinkClick xmlns:r="http://schemas.openxmlformats.org/officeDocument/2006/relationships" r:id="rId4"/>
            </a:rPr>
            <a:t>全方位的教學</a:t>
          </a:r>
          <a:endParaRPr lang="en-US" altLang="zh-TW" dirty="0">
            <a:hlinkClick xmlns:r="http://schemas.openxmlformats.org/officeDocument/2006/relationships" r:id="rId4"/>
          </a:endParaRPr>
        </a:p>
        <a:p>
          <a:r>
            <a:rPr lang="zh-TW" altLang="en-US" dirty="0">
              <a:hlinkClick xmlns:r="http://schemas.openxmlformats.org/officeDocument/2006/relationships" r:id="rId4"/>
            </a:rPr>
            <a:t>設計</a:t>
          </a:r>
          <a:endParaRPr lang="zh-TW" altLang="en-US" dirty="0"/>
        </a:p>
      </dgm:t>
    </dgm:pt>
    <dgm:pt modelId="{AD34060A-3AA2-405D-B967-A9A1C1BF4E60}" type="parTrans" cxnId="{06A29A2D-D54D-48DD-9BB0-9200B780101F}">
      <dgm:prSet/>
      <dgm:spPr/>
      <dgm:t>
        <a:bodyPr/>
        <a:lstStyle/>
        <a:p>
          <a:endParaRPr lang="zh-TW" altLang="en-US"/>
        </a:p>
      </dgm:t>
    </dgm:pt>
    <dgm:pt modelId="{254FAEEB-FE9C-4E43-9CA4-F711725B9506}" type="sibTrans" cxnId="{06A29A2D-D54D-48DD-9BB0-9200B780101F}">
      <dgm:prSet/>
      <dgm:spPr/>
      <dgm:t>
        <a:bodyPr/>
        <a:lstStyle/>
        <a:p>
          <a:endParaRPr lang="zh-TW" altLang="en-US"/>
        </a:p>
      </dgm:t>
    </dgm:pt>
    <dgm:pt modelId="{0674D9A0-D885-4EFE-B3C4-1B0A637C74FD}">
      <dgm:prSet phldrT="[文字]"/>
      <dgm:spPr/>
      <dgm:t>
        <a:bodyPr/>
        <a:lstStyle/>
        <a:p>
          <a:r>
            <a:rPr lang="zh-TW" altLang="en-US" dirty="0">
              <a:hlinkClick xmlns:r="http://schemas.openxmlformats.org/officeDocument/2006/relationships" r:id="rId5"/>
            </a:rPr>
            <a:t>合作學習</a:t>
          </a:r>
          <a:endParaRPr lang="zh-TW" altLang="en-US" dirty="0"/>
        </a:p>
      </dgm:t>
    </dgm:pt>
    <dgm:pt modelId="{2194C8F4-257B-45CE-B1E1-175332F2CCF0}" type="parTrans" cxnId="{4A722395-E55F-4942-967C-ABE50020ABE4}">
      <dgm:prSet/>
      <dgm:spPr/>
      <dgm:t>
        <a:bodyPr/>
        <a:lstStyle/>
        <a:p>
          <a:endParaRPr lang="zh-TW" altLang="en-US"/>
        </a:p>
      </dgm:t>
    </dgm:pt>
    <dgm:pt modelId="{E960B473-8C8E-4102-A11C-428A292067FC}" type="sibTrans" cxnId="{4A722395-E55F-4942-967C-ABE50020ABE4}">
      <dgm:prSet/>
      <dgm:spPr/>
      <dgm:t>
        <a:bodyPr/>
        <a:lstStyle/>
        <a:p>
          <a:endParaRPr lang="zh-TW" altLang="en-US"/>
        </a:p>
      </dgm:t>
    </dgm:pt>
    <dgm:pt modelId="{54764403-F954-4ACE-A789-2B156E1B74F5}">
      <dgm:prSet phldrT="[文字]"/>
      <dgm:spPr/>
      <dgm:t>
        <a:bodyPr/>
        <a:lstStyle/>
        <a:p>
          <a:r>
            <a:rPr lang="zh-TW" altLang="en-US" dirty="0">
              <a:solidFill>
                <a:schemeClr val="tx1">
                  <a:lumMod val="50000"/>
                </a:schemeClr>
              </a:solidFill>
            </a:rPr>
            <a:t>教師社群的運作</a:t>
          </a:r>
        </a:p>
      </dgm:t>
    </dgm:pt>
    <dgm:pt modelId="{F478CD5E-4C1D-4441-8D52-D0DB1793D88E}" type="parTrans" cxnId="{5B3C3FB0-B889-4EA2-80E0-EA4A76F4A89B}">
      <dgm:prSet/>
      <dgm:spPr/>
      <dgm:t>
        <a:bodyPr/>
        <a:lstStyle/>
        <a:p>
          <a:endParaRPr lang="zh-TW" altLang="en-US"/>
        </a:p>
      </dgm:t>
    </dgm:pt>
    <dgm:pt modelId="{B109A287-CBE8-4E4D-960D-C1FF21610A8C}" type="sibTrans" cxnId="{5B3C3FB0-B889-4EA2-80E0-EA4A76F4A89B}">
      <dgm:prSet/>
      <dgm:spPr/>
      <dgm:t>
        <a:bodyPr/>
        <a:lstStyle/>
        <a:p>
          <a:endParaRPr lang="zh-TW" altLang="en-US"/>
        </a:p>
      </dgm:t>
    </dgm:pt>
    <dgm:pt modelId="{43F94A65-3B9A-4503-8C3C-1056D7D15912}" type="pres">
      <dgm:prSet presAssocID="{DA7D1FC9-7658-4C21-BFF5-A208D0C678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84F8EA1-7F9F-435D-9297-BD57E16CFE9B}" type="pres">
      <dgm:prSet presAssocID="{D01F3720-9373-47EB-A092-6DA5F2B61F5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4492FA-606B-4C60-BFC0-F4EA9E6EA6BF}" type="pres">
      <dgm:prSet presAssocID="{58B4619B-9A63-40C1-BF80-462FAC070756}" presName="sibTrans" presStyleCnt="0"/>
      <dgm:spPr/>
    </dgm:pt>
    <dgm:pt modelId="{043E5CD4-E791-4C2A-B212-67CCAAA09DE9}" type="pres">
      <dgm:prSet presAssocID="{4D500C97-13AE-45C1-A59A-8850279744E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4F49A-9A24-4C7C-A108-6DD78ABD1219}" type="pres">
      <dgm:prSet presAssocID="{2493A9DC-0A8F-433A-9D10-49A3703BF0D7}" presName="sibTrans" presStyleCnt="0"/>
      <dgm:spPr/>
    </dgm:pt>
    <dgm:pt modelId="{2DED35CF-71A9-409C-B60D-8DC1A6D2DB06}" type="pres">
      <dgm:prSet presAssocID="{AA360ED9-15D9-444C-834E-B1CA5E936D5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2AF396-4AF5-46BF-BADA-78ED9C7499A1}" type="pres">
      <dgm:prSet presAssocID="{50412195-1401-495D-8388-BFF0DD451B8D}" presName="sibTrans" presStyleCnt="0"/>
      <dgm:spPr/>
    </dgm:pt>
    <dgm:pt modelId="{A5561CA2-24F7-4176-92C5-8E888053FBDF}" type="pres">
      <dgm:prSet presAssocID="{7682C850-ACCF-4C7B-8791-3B5C1225429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675601-7B76-4BBD-9F6F-BC8AA9ADA372}" type="pres">
      <dgm:prSet presAssocID="{254FAEEB-FE9C-4E43-9CA4-F711725B9506}" presName="sibTrans" presStyleCnt="0"/>
      <dgm:spPr/>
    </dgm:pt>
    <dgm:pt modelId="{3635A902-467D-4BB0-A066-66AABE06EA30}" type="pres">
      <dgm:prSet presAssocID="{0674D9A0-D885-4EFE-B3C4-1B0A637C74F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3EE96C-156C-4755-BDC1-33B9AD12CA20}" type="pres">
      <dgm:prSet presAssocID="{E960B473-8C8E-4102-A11C-428A292067FC}" presName="sibTrans" presStyleCnt="0"/>
      <dgm:spPr/>
    </dgm:pt>
    <dgm:pt modelId="{C884F846-BF16-44FA-B70B-18ED4B991C83}" type="pres">
      <dgm:prSet presAssocID="{54764403-F954-4ACE-A789-2B156E1B74F5}" presName="node" presStyleLbl="node1" presStyleIdx="5" presStyleCnt="6" custLinFactNeighborX="-2216" custLinFactNeighborY="-108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56DAA49-35AF-4CF2-960F-9951312F32E2}" type="presOf" srcId="{0674D9A0-D885-4EFE-B3C4-1B0A637C74FD}" destId="{3635A902-467D-4BB0-A066-66AABE06EA30}" srcOrd="0" destOrd="0" presId="urn:microsoft.com/office/officeart/2005/8/layout/default"/>
    <dgm:cxn modelId="{C7FD834B-114B-49FC-BC5B-C0F990159E95}" srcId="{DA7D1FC9-7658-4C21-BFF5-A208D0C6784D}" destId="{D01F3720-9373-47EB-A092-6DA5F2B61F57}" srcOrd="0" destOrd="0" parTransId="{6695F7B2-748B-4D48-A6A9-A1A007E0C02E}" sibTransId="{58B4619B-9A63-40C1-BF80-462FAC070756}"/>
    <dgm:cxn modelId="{4ED7CA37-0EA5-443E-98F8-72EF9D4D42AE}" srcId="{DA7D1FC9-7658-4C21-BFF5-A208D0C6784D}" destId="{AA360ED9-15D9-444C-834E-B1CA5E936D58}" srcOrd="2" destOrd="0" parTransId="{71565E89-BA35-4286-BBF7-8C8BE175FD99}" sibTransId="{50412195-1401-495D-8388-BFF0DD451B8D}"/>
    <dgm:cxn modelId="{1A405C1A-C3EA-4FC5-9938-0BBE187E53FC}" type="presOf" srcId="{4D500C97-13AE-45C1-A59A-8850279744EA}" destId="{043E5CD4-E791-4C2A-B212-67CCAAA09DE9}" srcOrd="0" destOrd="0" presId="urn:microsoft.com/office/officeart/2005/8/layout/default"/>
    <dgm:cxn modelId="{7C665329-C285-4CA9-B6DA-CFE344BF70AD}" type="presOf" srcId="{7682C850-ACCF-4C7B-8791-3B5C12254294}" destId="{A5561CA2-24F7-4176-92C5-8E888053FBDF}" srcOrd="0" destOrd="0" presId="urn:microsoft.com/office/officeart/2005/8/layout/default"/>
    <dgm:cxn modelId="{1C3DE5F5-D9FD-4B24-B861-44F4F1F2EEF7}" type="presOf" srcId="{DA7D1FC9-7658-4C21-BFF5-A208D0C6784D}" destId="{43F94A65-3B9A-4503-8C3C-1056D7D15912}" srcOrd="0" destOrd="0" presId="urn:microsoft.com/office/officeart/2005/8/layout/default"/>
    <dgm:cxn modelId="{BCCF2CE7-A298-48CB-8FD1-C3AD1088D4AF}" type="presOf" srcId="{D01F3720-9373-47EB-A092-6DA5F2B61F57}" destId="{284F8EA1-7F9F-435D-9297-BD57E16CFE9B}" srcOrd="0" destOrd="0" presId="urn:microsoft.com/office/officeart/2005/8/layout/default"/>
    <dgm:cxn modelId="{099893AD-C4CF-4BAA-A874-419E909718E7}" type="presOf" srcId="{54764403-F954-4ACE-A789-2B156E1B74F5}" destId="{C884F846-BF16-44FA-B70B-18ED4B991C83}" srcOrd="0" destOrd="0" presId="urn:microsoft.com/office/officeart/2005/8/layout/default"/>
    <dgm:cxn modelId="{4A722395-E55F-4942-967C-ABE50020ABE4}" srcId="{DA7D1FC9-7658-4C21-BFF5-A208D0C6784D}" destId="{0674D9A0-D885-4EFE-B3C4-1B0A637C74FD}" srcOrd="4" destOrd="0" parTransId="{2194C8F4-257B-45CE-B1E1-175332F2CCF0}" sibTransId="{E960B473-8C8E-4102-A11C-428A292067FC}"/>
    <dgm:cxn modelId="{5B3C3FB0-B889-4EA2-80E0-EA4A76F4A89B}" srcId="{DA7D1FC9-7658-4C21-BFF5-A208D0C6784D}" destId="{54764403-F954-4ACE-A789-2B156E1B74F5}" srcOrd="5" destOrd="0" parTransId="{F478CD5E-4C1D-4441-8D52-D0DB1793D88E}" sibTransId="{B109A287-CBE8-4E4D-960D-C1FF21610A8C}"/>
    <dgm:cxn modelId="{6E39058A-2370-4913-BC83-C0329040A440}" type="presOf" srcId="{AA360ED9-15D9-444C-834E-B1CA5E936D58}" destId="{2DED35CF-71A9-409C-B60D-8DC1A6D2DB06}" srcOrd="0" destOrd="0" presId="urn:microsoft.com/office/officeart/2005/8/layout/default"/>
    <dgm:cxn modelId="{06A29A2D-D54D-48DD-9BB0-9200B780101F}" srcId="{DA7D1FC9-7658-4C21-BFF5-A208D0C6784D}" destId="{7682C850-ACCF-4C7B-8791-3B5C12254294}" srcOrd="3" destOrd="0" parTransId="{AD34060A-3AA2-405D-B967-A9A1C1BF4E60}" sibTransId="{254FAEEB-FE9C-4E43-9CA4-F711725B9506}"/>
    <dgm:cxn modelId="{3855054A-AFB2-4A62-A71A-D44ABA2EC706}" srcId="{DA7D1FC9-7658-4C21-BFF5-A208D0C6784D}" destId="{4D500C97-13AE-45C1-A59A-8850279744EA}" srcOrd="1" destOrd="0" parTransId="{71EFC415-62D4-4A22-B653-8787061C7CB9}" sibTransId="{2493A9DC-0A8F-433A-9D10-49A3703BF0D7}"/>
    <dgm:cxn modelId="{4C27F42D-4766-46BA-BFF0-2213FA7BEBAB}" type="presParOf" srcId="{43F94A65-3B9A-4503-8C3C-1056D7D15912}" destId="{284F8EA1-7F9F-435D-9297-BD57E16CFE9B}" srcOrd="0" destOrd="0" presId="urn:microsoft.com/office/officeart/2005/8/layout/default"/>
    <dgm:cxn modelId="{9E7D49C3-5603-4325-AF6A-5B82EB1C589B}" type="presParOf" srcId="{43F94A65-3B9A-4503-8C3C-1056D7D15912}" destId="{BE4492FA-606B-4C60-BFC0-F4EA9E6EA6BF}" srcOrd="1" destOrd="0" presId="urn:microsoft.com/office/officeart/2005/8/layout/default"/>
    <dgm:cxn modelId="{D132B496-7B77-4EB4-B897-1B36A3591EF8}" type="presParOf" srcId="{43F94A65-3B9A-4503-8C3C-1056D7D15912}" destId="{043E5CD4-E791-4C2A-B212-67CCAAA09DE9}" srcOrd="2" destOrd="0" presId="urn:microsoft.com/office/officeart/2005/8/layout/default"/>
    <dgm:cxn modelId="{950F6C9F-481E-4623-ABD6-1C7C1229B596}" type="presParOf" srcId="{43F94A65-3B9A-4503-8C3C-1056D7D15912}" destId="{A694F49A-9A24-4C7C-A108-6DD78ABD1219}" srcOrd="3" destOrd="0" presId="urn:microsoft.com/office/officeart/2005/8/layout/default"/>
    <dgm:cxn modelId="{4EDAC828-67FB-4940-AD6C-E7CA8C6494ED}" type="presParOf" srcId="{43F94A65-3B9A-4503-8C3C-1056D7D15912}" destId="{2DED35CF-71A9-409C-B60D-8DC1A6D2DB06}" srcOrd="4" destOrd="0" presId="urn:microsoft.com/office/officeart/2005/8/layout/default"/>
    <dgm:cxn modelId="{4503D523-0077-41E4-B2BB-4473B6E6BA07}" type="presParOf" srcId="{43F94A65-3B9A-4503-8C3C-1056D7D15912}" destId="{522AF396-4AF5-46BF-BADA-78ED9C7499A1}" srcOrd="5" destOrd="0" presId="urn:microsoft.com/office/officeart/2005/8/layout/default"/>
    <dgm:cxn modelId="{9B525DE1-47B8-422E-8971-88B71FB9EA93}" type="presParOf" srcId="{43F94A65-3B9A-4503-8C3C-1056D7D15912}" destId="{A5561CA2-24F7-4176-92C5-8E888053FBDF}" srcOrd="6" destOrd="0" presId="urn:microsoft.com/office/officeart/2005/8/layout/default"/>
    <dgm:cxn modelId="{71CB9AE7-56A2-4FAE-936B-784CD3067945}" type="presParOf" srcId="{43F94A65-3B9A-4503-8C3C-1056D7D15912}" destId="{2E675601-7B76-4BBD-9F6F-BC8AA9ADA372}" srcOrd="7" destOrd="0" presId="urn:microsoft.com/office/officeart/2005/8/layout/default"/>
    <dgm:cxn modelId="{E376D65C-B8DF-4D35-909A-D98C471DC801}" type="presParOf" srcId="{43F94A65-3B9A-4503-8C3C-1056D7D15912}" destId="{3635A902-467D-4BB0-A066-66AABE06EA30}" srcOrd="8" destOrd="0" presId="urn:microsoft.com/office/officeart/2005/8/layout/default"/>
    <dgm:cxn modelId="{6D8610BD-301C-482B-BB10-71CCBF87E0B8}" type="presParOf" srcId="{43F94A65-3B9A-4503-8C3C-1056D7D15912}" destId="{533EE96C-156C-4755-BDC1-33B9AD12CA20}" srcOrd="9" destOrd="0" presId="urn:microsoft.com/office/officeart/2005/8/layout/default"/>
    <dgm:cxn modelId="{33BE7635-0AD0-4AAB-A71A-CE6348D0B15D}" type="presParOf" srcId="{43F94A65-3B9A-4503-8C3C-1056D7D15912}" destId="{C884F846-BF16-44FA-B70B-18ED4B991C8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55B31-6174-4948-8B32-7FECC02D6991}">
      <dsp:nvSpPr>
        <dsp:cNvPr id="0" name=""/>
        <dsp:cNvSpPr/>
      </dsp:nvSpPr>
      <dsp:spPr>
        <a:xfrm>
          <a:off x="957118" y="0"/>
          <a:ext cx="2397937" cy="2397937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563F8-B6A7-4F66-B65C-7F1D3844F472}">
      <dsp:nvSpPr>
        <dsp:cNvPr id="0" name=""/>
        <dsp:cNvSpPr/>
      </dsp:nvSpPr>
      <dsp:spPr>
        <a:xfrm>
          <a:off x="0" y="2356262"/>
          <a:ext cx="49408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1"/>
            </a:solidFill>
          </a:endParaRPr>
        </a:p>
      </dsp:txBody>
      <dsp:txXfrm>
        <a:off x="0" y="2356262"/>
        <a:ext cx="4940805" cy="720000"/>
      </dsp:txXfrm>
    </dsp:sp>
    <dsp:sp modelId="{5326D40B-04B6-4401-91A7-8A4487EDC6FC}">
      <dsp:nvSpPr>
        <dsp:cNvPr id="0" name=""/>
        <dsp:cNvSpPr/>
      </dsp:nvSpPr>
      <dsp:spPr>
        <a:xfrm>
          <a:off x="7122654" y="0"/>
          <a:ext cx="2397937" cy="2397937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FB9CF-BB76-4BDC-932B-A329BC03E697}">
      <dsp:nvSpPr>
        <dsp:cNvPr id="0" name=""/>
        <dsp:cNvSpPr/>
      </dsp:nvSpPr>
      <dsp:spPr>
        <a:xfrm>
          <a:off x="5649026" y="2361438"/>
          <a:ext cx="50189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1"/>
            </a:solidFill>
          </a:endParaRPr>
        </a:p>
      </dsp:txBody>
      <dsp:txXfrm>
        <a:off x="5649026" y="2361438"/>
        <a:ext cx="501897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F8EA1-7F9F-435D-9297-BD57E16CFE9B}">
      <dsp:nvSpPr>
        <dsp:cNvPr id="0" name=""/>
        <dsp:cNvSpPr/>
      </dsp:nvSpPr>
      <dsp:spPr>
        <a:xfrm>
          <a:off x="0" y="363186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hlinkClick xmlns:r="http://schemas.openxmlformats.org/officeDocument/2006/relationships" r:id="rId1"/>
            </a:rPr>
            <a:t>差異化</a:t>
          </a:r>
          <a:endParaRPr lang="en-US" altLang="zh-TW" sz="1800" kern="1200" dirty="0">
            <a:hlinkClick xmlns:r="http://schemas.openxmlformats.org/officeDocument/2006/relationships" r:id="rId1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hlinkClick xmlns:r="http://schemas.openxmlformats.org/officeDocument/2006/relationships" r:id="rId1"/>
            </a:rPr>
            <a:t>教學</a:t>
          </a:r>
          <a:endParaRPr lang="en-US" altLang="zh-TW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hlinkClick xmlns:r="http://schemas.openxmlformats.org/officeDocument/2006/relationships" r:id="rId2"/>
            </a:rPr>
            <a:t>Differentiating Instruction</a:t>
          </a:r>
          <a:endParaRPr lang="zh-TW" altLang="en-US" sz="1800" kern="1200" dirty="0"/>
        </a:p>
      </dsp:txBody>
      <dsp:txXfrm>
        <a:off x="0" y="363186"/>
        <a:ext cx="2213069" cy="1327841"/>
      </dsp:txXfrm>
    </dsp:sp>
    <dsp:sp modelId="{043E5CD4-E791-4C2A-B212-67CCAAA09DE9}">
      <dsp:nvSpPr>
        <dsp:cNvPr id="0" name=""/>
        <dsp:cNvSpPr/>
      </dsp:nvSpPr>
      <dsp:spPr>
        <a:xfrm>
          <a:off x="2434376" y="363186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hlinkClick xmlns:r="http://schemas.openxmlformats.org/officeDocument/2006/relationships" r:id="rId3"/>
            </a:rPr>
            <a:t>有效的班級經營</a:t>
          </a:r>
          <a:endParaRPr lang="zh-TW" altLang="en-US" sz="1800" kern="1200" dirty="0"/>
        </a:p>
      </dsp:txBody>
      <dsp:txXfrm>
        <a:off x="2434376" y="363186"/>
        <a:ext cx="2213069" cy="1327841"/>
      </dsp:txXfrm>
    </dsp:sp>
    <dsp:sp modelId="{2DED35CF-71A9-409C-B60D-8DC1A6D2DB06}">
      <dsp:nvSpPr>
        <dsp:cNvPr id="0" name=""/>
        <dsp:cNvSpPr/>
      </dsp:nvSpPr>
      <dsp:spPr>
        <a:xfrm>
          <a:off x="4868752" y="363186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>
                  <a:lumMod val="50000"/>
                </a:schemeClr>
              </a:solidFill>
            </a:rPr>
            <a:t>與家長及其他專業人員</a:t>
          </a:r>
          <a:r>
            <a:rPr lang="zh-TW" altLang="en-US" sz="1800" kern="1200" dirty="0"/>
            <a:t>的</a:t>
          </a:r>
          <a:endParaRPr lang="en-US" altLang="zh-TW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合作</a:t>
          </a:r>
        </a:p>
      </dsp:txBody>
      <dsp:txXfrm>
        <a:off x="4868752" y="363186"/>
        <a:ext cx="2213069" cy="1327841"/>
      </dsp:txXfrm>
    </dsp:sp>
    <dsp:sp modelId="{A5561CA2-24F7-4176-92C5-8E888053FBDF}">
      <dsp:nvSpPr>
        <dsp:cNvPr id="0" name=""/>
        <dsp:cNvSpPr/>
      </dsp:nvSpPr>
      <dsp:spPr>
        <a:xfrm>
          <a:off x="0" y="1912334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hlinkClick xmlns:r="http://schemas.openxmlformats.org/officeDocument/2006/relationships" r:id="rId4"/>
            </a:rPr>
            <a:t>全方位的教學</a:t>
          </a:r>
          <a:endParaRPr lang="en-US" altLang="zh-TW" sz="1800" kern="1200" dirty="0">
            <a:hlinkClick xmlns:r="http://schemas.openxmlformats.org/officeDocument/2006/relationships" r:id="rId4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hlinkClick xmlns:r="http://schemas.openxmlformats.org/officeDocument/2006/relationships" r:id="rId4"/>
            </a:rPr>
            <a:t>設計</a:t>
          </a:r>
          <a:endParaRPr lang="zh-TW" altLang="en-US" sz="1800" kern="1200" dirty="0"/>
        </a:p>
      </dsp:txBody>
      <dsp:txXfrm>
        <a:off x="0" y="1912334"/>
        <a:ext cx="2213069" cy="1327841"/>
      </dsp:txXfrm>
    </dsp:sp>
    <dsp:sp modelId="{3635A902-467D-4BB0-A066-66AABE06EA30}">
      <dsp:nvSpPr>
        <dsp:cNvPr id="0" name=""/>
        <dsp:cNvSpPr/>
      </dsp:nvSpPr>
      <dsp:spPr>
        <a:xfrm>
          <a:off x="2434376" y="1912334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hlinkClick xmlns:r="http://schemas.openxmlformats.org/officeDocument/2006/relationships" r:id="rId5"/>
            </a:rPr>
            <a:t>合作學習</a:t>
          </a:r>
          <a:endParaRPr lang="zh-TW" altLang="en-US" sz="1800" kern="1200" dirty="0"/>
        </a:p>
      </dsp:txBody>
      <dsp:txXfrm>
        <a:off x="2434376" y="1912334"/>
        <a:ext cx="2213069" cy="1327841"/>
      </dsp:txXfrm>
    </dsp:sp>
    <dsp:sp modelId="{C884F846-BF16-44FA-B70B-18ED4B991C83}">
      <dsp:nvSpPr>
        <dsp:cNvPr id="0" name=""/>
        <dsp:cNvSpPr/>
      </dsp:nvSpPr>
      <dsp:spPr>
        <a:xfrm>
          <a:off x="4819711" y="1767693"/>
          <a:ext cx="2213069" cy="1327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>
                  <a:lumMod val="50000"/>
                </a:schemeClr>
              </a:solidFill>
            </a:rPr>
            <a:t>教師社群的運作</a:t>
          </a:r>
        </a:p>
      </dsp:txBody>
      <dsp:txXfrm>
        <a:off x="4819711" y="1767693"/>
        <a:ext cx="2213069" cy="1327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#2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4/8/2025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87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38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801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62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6472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  <p:sldLayoutId id="2147483683" r:id="rId15"/>
    <p:sldLayoutId id="2147483684" r:id="rId16"/>
    <p:sldLayoutId id="214748368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g8pB9-6T8g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er.edu.tw/files/15-1000-14336,c1594-1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encir.spc.ntnu.edu.tw/_other/GoWeb/include/index.php?Page=6-C-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Ri9K-Z-SO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BEkVkTYSrE&amp;t=79s" TargetMode="External"/><Relationship Id="rId3" Type="http://schemas.openxmlformats.org/officeDocument/2006/relationships/hyperlink" Target="https://www.youtube.com/watch?v=zi2pqy-9ZxE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d6MjpehgIEE&amp;t=12s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vl2USkLOc&amp;t=8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nder.edu.tw/web/index.php/m7/m7_01_02_index" TargetMode="External"/><Relationship Id="rId4" Type="http://schemas.openxmlformats.org/officeDocument/2006/relationships/hyperlink" Target="https://zh.wikipedia.org/wiki/%E6%80%A7%E5%88%A5%E5%B9%B3%E7%AD%89%E6%95%99%E8%82%B2%E6%B3%9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w.com.tw/article/509300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gender.edu.tw/web/index.php/home" TargetMode="External"/><Relationship Id="rId4" Type="http://schemas.openxmlformats.org/officeDocument/2006/relationships/hyperlink" Target="http://www.tscap.org.tw/tw/News2/ugC_News_Detail.asp?hidnewscatid=8&amp;hidnewsid=16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LzYPlMW_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XqLOQSmYHS8&amp;ab_channel=%E5%B9%B3%E5%AE%89%E5%9F%BA%E9%87%91%E6%9C%83%E8%BA%AB%E5%BF%83%E9%9A%9C%E7%A4%99%E9%97%9C%E6%87%B7%E4%B8%AD%E5%BF%8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der.edu.tw/web/index.php/m5/m5_05_07_inde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results?search_query=%E6%80%A7%E5%88%A5%E5%B9%B3%E7%AD%89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Y6CMYttGQ" TargetMode="External"/><Relationship Id="rId2" Type="http://schemas.openxmlformats.org/officeDocument/2006/relationships/hyperlink" Target="https://www.youtube.com/watch?v=ip0uM4p2qmU&amp;t=3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hyperlink" Target="https://www.youtube.com/watch?v=kOw6stRu1oI" TargetMode="Externa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espolaris.blogspot.com/2014/12/blog-post.html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hyperlink" Target="Provide%20examples%20of%20art%20and%20literature%20that%20are%20significant%20to%20Asian%20Pacific%20Heritage%20Month.%20Here%20are%20a%20few%20examples:%20The%20writing%20of%20Amy%20Tan%20The%20music%20of%20Yo-Yo%20Ma%20The%20artwork%20of%20Yayoi%20Kusam" TargetMode="External"/><Relationship Id="rId4" Type="http://schemas.openxmlformats.org/officeDocument/2006/relationships/hyperlink" Target="https://www.facebook.com/groups/109584739080158?locale=zh_T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zh-TW" altLang="en-US" sz="4000" dirty="0" smtClean="0"/>
              <a:t>融合教育</a:t>
            </a:r>
            <a:r>
              <a:rPr lang="zh-TW" altLang="en-US" sz="4000" dirty="0"/>
              <a:t>學生性別平等教育</a:t>
            </a:r>
            <a:br>
              <a:rPr lang="zh-TW" altLang="en-US" sz="4000" dirty="0"/>
            </a:br>
            <a:r>
              <a:rPr lang="zh-TW" altLang="en-US" sz="4000" dirty="0"/>
              <a:t>課程設計與教學技巧</a:t>
            </a:r>
            <a:br>
              <a:rPr lang="zh-TW" altLang="en-US" sz="4000" dirty="0"/>
            </a:br>
            <a:r>
              <a:rPr lang="zh-TW" altLang="en-US" sz="2400" dirty="0"/>
              <a:t>民族國小  </a:t>
            </a:r>
            <a:r>
              <a:rPr lang="zh-TW" altLang="en-US" sz="2400" dirty="0" smtClean="0"/>
              <a:t>黃慈愛</a:t>
            </a:r>
            <a:r>
              <a:rPr lang="zh-TW" altLang="en-US" sz="2400" dirty="0"/>
              <a:t/>
            </a:r>
            <a:br>
              <a:rPr lang="zh-TW" alt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0FA737-AD1C-47EE-9777-37A7095B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鼓勵自己、鼓勵他人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BBDC7-B590-43B7-BBD0-3A247210E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A062331-D154-4BA8-9E69-93C7405C4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06559"/>
              </p:ext>
            </p:extLst>
          </p:nvPr>
        </p:nvGraphicFramePr>
        <p:xfrm>
          <a:off x="869808" y="1904997"/>
          <a:ext cx="7082390" cy="4434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03">
                  <a:extLst>
                    <a:ext uri="{9D8B030D-6E8A-4147-A177-3AD203B41FA5}">
                      <a16:colId xmlns:a16="http://schemas.microsoft.com/office/drawing/2014/main" val="2412677481"/>
                    </a:ext>
                  </a:extLst>
                </a:gridCol>
                <a:gridCol w="2165545">
                  <a:extLst>
                    <a:ext uri="{9D8B030D-6E8A-4147-A177-3AD203B41FA5}">
                      <a16:colId xmlns:a16="http://schemas.microsoft.com/office/drawing/2014/main" val="3190142329"/>
                    </a:ext>
                  </a:extLst>
                </a:gridCol>
                <a:gridCol w="3188742">
                  <a:extLst>
                    <a:ext uri="{9D8B030D-6E8A-4147-A177-3AD203B41FA5}">
                      <a16:colId xmlns:a16="http://schemas.microsoft.com/office/drawing/2014/main" val="681679735"/>
                    </a:ext>
                  </a:extLst>
                </a:gridCol>
              </a:tblGrid>
              <a:tr h="277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讚美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鼓勵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9999199"/>
                  </a:ext>
                </a:extLst>
              </a:tr>
              <a:tr h="1108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特質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外在控制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他人評量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用獎賞來維持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重視得失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發展自我積極建設的能力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自己評量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認可努力的過程和進步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找出優點和貢獻</a:t>
                      </a:r>
                      <a:r>
                        <a:rPr lang="en-US" sz="1200" kern="100">
                          <a:effectLst/>
                        </a:rPr>
                        <a:t>,</a:t>
                      </a:r>
                      <a:r>
                        <a:rPr lang="zh-TW" sz="1200" kern="100">
                          <a:effectLst/>
                        </a:rPr>
                        <a:t>表達感謝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58744"/>
                  </a:ext>
                </a:extLst>
              </a:tr>
              <a:tr h="1385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暗藏訊息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只有你做到我要求的</a:t>
                      </a:r>
                      <a:r>
                        <a:rPr lang="en-US" sz="1200" kern="100">
                          <a:effectLst/>
                        </a:rPr>
                        <a:t>,</a:t>
                      </a:r>
                      <a:r>
                        <a:rPr lang="zh-TW" sz="1200" kern="100">
                          <a:effectLst/>
                        </a:rPr>
                        <a:t>才能得到我的肯定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我不信任你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不對等的上下關係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你要追求第一名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我相信你能獨力負責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不需要完美</a:t>
                      </a:r>
                      <a:r>
                        <a:rPr lang="en-US" sz="1200" kern="100">
                          <a:effectLst/>
                        </a:rPr>
                        <a:t>,</a:t>
                      </a:r>
                      <a:r>
                        <a:rPr lang="zh-TW" sz="1200" kern="100">
                          <a:effectLst/>
                        </a:rPr>
                        <a:t>努力和進步才是重要的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你的貢獻很重要</a:t>
                      </a:r>
                      <a:r>
                        <a:rPr lang="en-US" sz="1200" kern="100">
                          <a:effectLst/>
                        </a:rPr>
                        <a:t>,</a:t>
                      </a:r>
                      <a:r>
                        <a:rPr lang="zh-TW" sz="1200" kern="100">
                          <a:effectLst/>
                        </a:rPr>
                        <a:t>我很感謝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254321"/>
                  </a:ext>
                </a:extLst>
              </a:tr>
              <a:tr h="1662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效果</a:t>
                      </a:r>
                      <a:endParaRPr lang="zh-TW" sz="12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從眾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討好別人得到認可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高標準、要求完美、害怕失敗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好勝、競爭、想打敗別人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接受不完美的勇氣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知道自己的進步和該做的抉擇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重視自己和他人的努力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挫折容忍能力強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願意發揮長處為團體貢獻、與人合作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278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2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66" y="495440"/>
            <a:ext cx="9141397" cy="615553"/>
          </a:xfrm>
        </p:spPr>
        <p:txBody>
          <a:bodyPr/>
          <a:lstStyle/>
          <a:p>
            <a:pPr algn="ctr"/>
            <a:r>
              <a:rPr lang="zh-TW" altLang="en-US" dirty="0">
                <a:hlinkClick r:id="rId2"/>
              </a:rPr>
              <a:t>合作的注意事項：時時省思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5E1D-F4AD-41A7-B948-E2D246CCF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1510301"/>
            <a:ext cx="7799387" cy="4852259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觀照自己，關心他人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觀照自己是否有刻板印象，沒有看到對方的好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觀照自己是否太急或太累，忘記了等待的重要？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觀照自己是否情緒紛擾，忘了鼓勵自己？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觀照自己，是不是在苛求內心那位童年時沒達到重要他人期望，受傷的自己？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找到自己後，先找到自己的好，給自己鼓勵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再看看家長和學生的好，</a:t>
            </a:r>
            <a:r>
              <a:rPr lang="zh-TW" altLang="en-US" sz="2800" dirty="0"/>
              <a:t>給他們鼓勵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性平議題與</a:t>
            </a:r>
            <a:r>
              <a:rPr lang="zh-TW" altLang="en-US" dirty="0" smtClean="0"/>
              <a:t>課綱的關係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重大議題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4000" dirty="0">
                <a:hlinkClick r:id="rId3"/>
              </a:rPr>
              <a:t>與各領綱的關係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4000" dirty="0">
                <a:hlinkClick r:id="rId4"/>
              </a:rPr>
              <a:t>社會技巧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endParaRPr lang="en-US" sz="40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F3CEF66-C6D7-C765-24E7-1DCFB38FE5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可教導的範圍</a:t>
            </a:r>
            <a:endParaRPr lang="en-US" dirty="0"/>
          </a:p>
        </p:txBody>
      </p:sp>
      <p:pic>
        <p:nvPicPr>
          <p:cNvPr id="3" name="內容版面配置區 2">
            <a:hlinkClick r:id="rId3"/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14400" y="2615000"/>
            <a:ext cx="3365500" cy="2751950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身體的紅綠燈</a:t>
            </a:r>
            <a:endParaRPr lang="en-US" altLang="zh-TW" sz="3200" dirty="0"/>
          </a:p>
          <a:p>
            <a:r>
              <a:rPr lang="zh-TW" altLang="en-US" sz="3200" dirty="0"/>
              <a:t>與人相處</a:t>
            </a:r>
            <a:endParaRPr lang="en-US" altLang="zh-TW" sz="3200" dirty="0"/>
          </a:p>
          <a:p>
            <a:r>
              <a:rPr lang="zh-TW" altLang="en-US" sz="3200" dirty="0"/>
              <a:t>自我保護</a:t>
            </a:r>
            <a:endParaRPr lang="en-US" altLang="zh-TW" sz="3200" dirty="0"/>
          </a:p>
          <a:p>
            <a:r>
              <a:rPr lang="zh-TW" altLang="en-US" sz="3200" dirty="0"/>
              <a:t>性別的刻板印象</a:t>
            </a:r>
            <a:endParaRPr lang="en-US" altLang="zh-TW" sz="3200" dirty="0"/>
          </a:p>
          <a:p>
            <a:r>
              <a:rPr lang="zh-TW" altLang="en-US" sz="3200" dirty="0"/>
              <a:t>關於愛情</a:t>
            </a:r>
            <a:endParaRPr lang="en-US" altLang="zh-TW" sz="3200" dirty="0"/>
          </a:p>
          <a:p>
            <a:r>
              <a:rPr lang="zh-TW" altLang="en-US" sz="3200" dirty="0"/>
              <a:t>其他</a:t>
            </a:r>
            <a:endParaRPr lang="en-US" altLang="zh-TW" sz="3200" dirty="0"/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圖片版面配置區 6">
            <a:hlinkClick r:id="rId3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2830" b="228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圖片版面配置區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</a:t>
            </a:r>
            <a:r>
              <a:rPr lang="en-US" dirty="0"/>
              <a:t> </a:t>
            </a:r>
            <a:r>
              <a:rPr lang="en-US" dirty="0" smtClean="0"/>
              <a:t>&amp; A</a:t>
            </a:r>
            <a:endParaRPr lang="en-US" dirty="0"/>
          </a:p>
        </p:txBody>
      </p:sp>
      <p:pic>
        <p:nvPicPr>
          <p:cNvPr id="4098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26" y="892856"/>
            <a:ext cx="3570512" cy="20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ownloads\250718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6" y="1904998"/>
            <a:ext cx="4262382" cy="426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273637" y="5934670"/>
            <a:ext cx="4108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昆蟲擾西</a:t>
            </a:r>
            <a:endParaRPr lang="zh-TW" alt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zh-TW" altLang="en-US" b="1" dirty="0"/>
              <a:t>為什麼要進行性別平等教育？</a:t>
            </a:r>
            <a:endParaRPr 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782813"/>
              </p:ext>
            </p:extLst>
          </p:nvPr>
        </p:nvGraphicFramePr>
        <p:xfrm>
          <a:off x="6869113" y="1143000"/>
          <a:ext cx="4190999" cy="4887743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hlinkClick r:id="rId3"/>
                        </a:rPr>
                        <a:t>葉永誌事件</a:t>
                      </a:r>
                      <a:endParaRPr lang="zh-TW" altLang="en-US" sz="4000" dirty="0" smtClean="0"/>
                    </a:p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hlinkClick r:id="rId4"/>
                        </a:rPr>
                        <a:t>性平法</a:t>
                      </a:r>
                      <a:r>
                        <a:rPr lang="en-US" altLang="zh-TW" sz="4000" dirty="0" smtClean="0">
                          <a:hlinkClick r:id="rId4"/>
                        </a:rPr>
                        <a:t>1</a:t>
                      </a:r>
                      <a:endParaRPr lang="zh-TW" altLang="en-US" sz="4000" dirty="0" smtClean="0"/>
                    </a:p>
                    <a:p>
                      <a:endParaRPr lang="zh-TW" altLang="en-US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hlinkClick r:id="rId5"/>
                        </a:rPr>
                        <a:t>性平法</a:t>
                      </a:r>
                      <a:r>
                        <a:rPr lang="en-US" altLang="zh-TW" sz="4000" dirty="0" smtClean="0">
                          <a:hlinkClick r:id="rId5"/>
                        </a:rPr>
                        <a:t>2</a:t>
                      </a:r>
                      <a:endParaRPr lang="zh-TW" altLang="en-US" sz="4000" dirty="0" smtClean="0"/>
                    </a:p>
                    <a:p>
                      <a:endParaRPr lang="zh-TW" altLang="en-US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社會上對性別平等教育可能的迷思</a:t>
            </a:r>
            <a:endParaRPr 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hlinkClick r:id="rId3"/>
              </a:rPr>
              <a:t>家長的迷思</a:t>
            </a:r>
            <a:endParaRPr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3600" dirty="0">
                <a:hlinkClick r:id="rId4"/>
              </a:rPr>
              <a:t>多元性別的迷思</a:t>
            </a:r>
            <a:endParaRPr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3600" dirty="0" smtClean="0">
                <a:hlinkClick r:id="rId5"/>
              </a:rPr>
              <a:t>對性別教育的迷思</a:t>
            </a:r>
            <a:endParaRPr lang="zh-TW" altLang="en-US" sz="3600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35" y="2002054"/>
            <a:ext cx="5142679" cy="387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身心障礙學生性別平等教育的特殊需求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z="4000" dirty="0">
                <a:hlinkClick r:id="rId3"/>
              </a:rPr>
              <a:t>與你我相同的需求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4000" dirty="0">
                <a:hlinkClick r:id="rId4"/>
              </a:rPr>
              <a:t>因障礙所帶來的挑戰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r>
              <a:rPr lang="zh-TW" altLang="en-US" sz="4000" dirty="0"/>
              <a:t>教材取得不易</a:t>
            </a:r>
            <a:endParaRPr lang="zh-TW" altLang="en-US" sz="4000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69" y="2144109"/>
            <a:ext cx="5720969" cy="419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 smtClean="0"/>
              <a:t>可以取得材的網站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4" y="1939160"/>
            <a:ext cx="4372303" cy="373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11" y="1939160"/>
            <a:ext cx="4848772" cy="373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2843784"/>
          </a:xfrm>
        </p:spPr>
        <p:txBody>
          <a:bodyPr anchor="b"/>
          <a:lstStyle/>
          <a:p>
            <a:r>
              <a:rPr lang="zh-TW" altLang="en-US" dirty="0"/>
              <a:t>課程的規劃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846849-DC0A-EE3B-2E5E-D669EC127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1114" y="3825875"/>
            <a:ext cx="8109772" cy="26447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建立友善的融合學習環境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(</a:t>
            </a:r>
            <a:r>
              <a:rPr lang="zh-TW" altLang="en-US" dirty="0" smtClean="0"/>
              <a:t>圖片取自翰林雲端學院）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TW" altLang="en-US" sz="4000" dirty="0" smtClean="0">
                <a:hlinkClick r:id="rId2"/>
              </a:rPr>
              <a:t>歸屬感的重要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en-US" sz="4000" dirty="0" smtClean="0">
                <a:hlinkClick r:id="rId3"/>
              </a:rPr>
              <a:t>我的歸屬感</a:t>
            </a:r>
            <a:endParaRPr lang="en-US" altLang="zh-TW" sz="4000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需求層級理論、個人需求理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0" y="2187784"/>
            <a:ext cx="4837444" cy="35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5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8A48-57B8-480B-912A-B017D739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7321297" cy="1189037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hlinkClick r:id="rId3"/>
              </a:rPr>
              <a:t>有助於全</a:t>
            </a:r>
            <a:r>
              <a:rPr lang="zh-TW" altLang="en-US" dirty="0">
                <a:solidFill>
                  <a:schemeClr val="tx1"/>
                </a:solidFill>
                <a:hlinkClick r:id="rId3"/>
              </a:rPr>
              <a:t>校性正向行為介入</a:t>
            </a:r>
            <a:r>
              <a:rPr lang="zh-TW" altLang="en-US" dirty="0" smtClean="0">
                <a:solidFill>
                  <a:schemeClr val="tx1"/>
                </a:solidFill>
                <a:hlinkClick r:id="rId3"/>
              </a:rPr>
              <a:t>方案</a:t>
            </a:r>
            <a:r>
              <a:rPr lang="zh-TW" altLang="en-US" dirty="0" smtClean="0">
                <a:solidFill>
                  <a:schemeClr val="tx1"/>
                </a:solidFill>
              </a:rPr>
              <a:t>的策略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6" descr="SmartArt Graphic">
            <a:extLst>
              <a:ext uri="{FF2B5EF4-FFF2-40B4-BE49-F238E27FC236}">
                <a16:creationId xmlns:a16="http://schemas.microsoft.com/office/drawing/2014/main" id="{3C9FC743-1304-4CFC-BDB3-32467472BD4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2000" y="2895600"/>
          <a:ext cx="10668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672091472"/>
              </p:ext>
            </p:extLst>
          </p:nvPr>
        </p:nvGraphicFramePr>
        <p:xfrm>
          <a:off x="1312752" y="1955549"/>
          <a:ext cx="7081822" cy="3603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214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FFCC38-D58E-4E17-AA29-4F5F2A66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實例說明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 wrap="square" anchor="t">
            <a:normAutofit/>
          </a:bodyPr>
          <a:lstStyle/>
          <a:p>
            <a:r>
              <a:rPr lang="zh-TW" altLang="en-US" sz="3600" b="1" dirty="0">
                <a:hlinkClick r:id="rId3"/>
              </a:rPr>
              <a:t>濱之鄉小學</a:t>
            </a:r>
            <a:endParaRPr lang="en-US" altLang="en-US" sz="3600" b="1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zh-TW" altLang="en-US" sz="3600" dirty="0"/>
              <a:t>民族國小</a:t>
            </a:r>
            <a:r>
              <a:rPr lang="en-US" altLang="zh-TW" sz="3600" dirty="0"/>
              <a:t>4C</a:t>
            </a:r>
            <a:r>
              <a:rPr lang="zh-TW" altLang="en-US" sz="3600" dirty="0" smtClean="0"/>
              <a:t>課</a:t>
            </a:r>
            <a:endParaRPr lang="en-US" altLang="zh-TW" sz="3600" dirty="0" smtClean="0"/>
          </a:p>
          <a:p>
            <a:endParaRPr lang="en-US" altLang="en-US" sz="3600" dirty="0"/>
          </a:p>
          <a:p>
            <a:r>
              <a:rPr lang="en-US" altLang="en-US" sz="3600" dirty="0" smtClean="0">
                <a:hlinkClick r:id="rId4"/>
              </a:rPr>
              <a:t>PBIS</a:t>
            </a:r>
            <a:r>
              <a:rPr lang="zh-TW" altLang="en-US" sz="3600" dirty="0" smtClean="0">
                <a:hlinkClick r:id="rId4"/>
              </a:rPr>
              <a:t>學校</a:t>
            </a:r>
            <a:endParaRPr lang="en-US" altLang="en-US" sz="3600" dirty="0"/>
          </a:p>
        </p:txBody>
      </p:sp>
      <p:pic>
        <p:nvPicPr>
          <p:cNvPr id="4" name="圖片版面配置區 3">
            <a:hlinkClick r:id="rId5"/>
            <a:extLst>
              <a:ext uri="{FF2B5EF4-FFF2-40B4-BE49-F238E27FC236}">
                <a16:creationId xmlns:a16="http://schemas.microsoft.com/office/drawing/2014/main" id="{E5413E4A-4FB2-F26E-F0DE-829EE01D23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4074" b="4074"/>
          <a:stretch/>
        </p:blipFill>
        <p:spPr>
          <a:solidFill>
            <a:schemeClr val="accent1">
              <a:lumMod val="75000"/>
            </a:schemeClr>
          </a:solidFill>
        </p:spPr>
      </p:pic>
      <p:pic>
        <p:nvPicPr>
          <p:cNvPr id="8" name="圖片版面配置區 7">
            <a:extLst>
              <a:ext uri="{FF2B5EF4-FFF2-40B4-BE49-F238E27FC236}">
                <a16:creationId xmlns:a16="http://schemas.microsoft.com/office/drawing/2014/main" id="{F489A290-FDD9-5230-460E-89567BCB2A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4074" b="4074"/>
          <a:stretch/>
        </p:blipFill>
        <p:spPr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98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elements/1.1/"/>
    <ds:schemaRef ds:uri="http://schemas.microsoft.com/office/infopath/2007/PartnerControls"/>
    <ds:schemaRef ds:uri="230e9df3-be65-4c73-a93b-d1236ebd677e"/>
    <ds:schemaRef ds:uri="http://www.w3.org/XML/1998/namespace"/>
    <ds:schemaRef ds:uri="http://purl.org/dc/dcmitype/"/>
    <ds:schemaRef ds:uri="http://schemas.openxmlformats.org/package/2006/metadata/core-properties"/>
    <ds:schemaRef ds:uri="71af3243-3dd4-4a8d-8c0d-dd76da1f02a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440</Words>
  <Application>Microsoft Office PowerPoint</Application>
  <PresentationFormat>寬螢幕</PresentationFormat>
  <Paragraphs>105</Paragraphs>
  <Slides>14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Gill Sans Nova Light</vt:lpstr>
      <vt:lpstr>Microsoft JhengHei UI</vt:lpstr>
      <vt:lpstr>Sagona Book</vt:lpstr>
      <vt:lpstr>新細明體</vt:lpstr>
      <vt:lpstr>標楷體</vt:lpstr>
      <vt:lpstr>Arial</vt:lpstr>
      <vt:lpstr>Calibri</vt:lpstr>
      <vt:lpstr>Courier New</vt:lpstr>
      <vt:lpstr>Segoe UI</vt:lpstr>
      <vt:lpstr>Times New Roman</vt:lpstr>
      <vt:lpstr>Custom</vt:lpstr>
      <vt:lpstr>融合教育學生性別平等教育 課程設計與教學技巧 民族國小  黃慈愛 </vt:lpstr>
      <vt:lpstr>為什麼要進行性別平等教育？</vt:lpstr>
      <vt:lpstr>社會上對性別平等教育可能的迷思</vt:lpstr>
      <vt:lpstr>身心障礙學生性別平等教育的特殊需求</vt:lpstr>
      <vt:lpstr>  可以取得材的網站</vt:lpstr>
      <vt:lpstr>課程的規劃 </vt:lpstr>
      <vt:lpstr>建立友善的融合學習環境  (圖片取自翰林雲端學院）</vt:lpstr>
      <vt:lpstr>有助於全校性正向行為介入方案的策略</vt:lpstr>
      <vt:lpstr>實例說明 </vt:lpstr>
      <vt:lpstr>鼓勵自己、鼓勵他人</vt:lpstr>
      <vt:lpstr>合作的注意事項：時時省思</vt:lpstr>
      <vt:lpstr>性平議題與課綱的關係</vt:lpstr>
      <vt:lpstr>可教導的範圍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user</dc:creator>
  <cp:lastModifiedBy>user</cp:lastModifiedBy>
  <cp:revision>21</cp:revision>
  <dcterms:created xsi:type="dcterms:W3CDTF">2024-04-16T02:10:14Z</dcterms:created>
  <dcterms:modified xsi:type="dcterms:W3CDTF">2025-04-07T18:22:03Z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